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</p:sldIdLst>
  <p:sldSz cx="9144000" cy="6858000" type="screen4x3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04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33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23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40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27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79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23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64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56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27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560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5E1CD-6600-43A0-ABCE-CDFAB3722095}" type="datetimeFigureOut">
              <a:rPr lang="es-ES" smtClean="0"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0E00-14A2-4967-B346-881330A7C1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80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61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79740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5209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2187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8658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9879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5745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0676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7870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9490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0559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29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7155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9215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914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03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471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401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790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989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699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015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83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635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038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167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46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895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350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984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6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421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579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029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99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324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195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281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709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947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881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189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841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563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8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518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514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516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625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546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444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456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397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736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838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88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015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909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2599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592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658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5604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0"/>
            <a:ext cx="3867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118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5302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6695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378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58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9862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598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232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9005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1933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4864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5635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898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1127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152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12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0035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2367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6998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3401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2553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8" y="0"/>
            <a:ext cx="4581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1157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0175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0074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8909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5447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61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709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845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0467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5575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2038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0618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1928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140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221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0760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419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7985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3092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8347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9206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2491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4943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6713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5569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4389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8850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5592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Presentación en pantalla (4:3)</PresentationFormat>
  <Paragraphs>0</Paragraphs>
  <Slides>111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111</vt:i4>
      </vt:variant>
    </vt:vector>
  </HeadingPairs>
  <TitlesOfParts>
    <vt:vector size="1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josejabernal@gmail.com</dc:creator>
  <cp:lastModifiedBy>josejabernal@gmail.com</cp:lastModifiedBy>
  <cp:revision>1</cp:revision>
  <dcterms:created xsi:type="dcterms:W3CDTF">2018-09-30T22:18:33Z</dcterms:created>
  <dcterms:modified xsi:type="dcterms:W3CDTF">2018-09-30T22:18:59Z</dcterms:modified>
</cp:coreProperties>
</file>