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2040-5CCB-4DF2-982A-5A159B150538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5E60-24CC-4173-8143-2420B71004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70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2040-5CCB-4DF2-982A-5A159B150538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5E60-24CC-4173-8143-2420B71004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6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2040-5CCB-4DF2-982A-5A159B150538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5E60-24CC-4173-8143-2420B71004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1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2040-5CCB-4DF2-982A-5A159B150538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5E60-24CC-4173-8143-2420B71004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7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2040-5CCB-4DF2-982A-5A159B150538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5E60-24CC-4173-8143-2420B71004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95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2040-5CCB-4DF2-982A-5A159B150538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5E60-24CC-4173-8143-2420B71004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53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2040-5CCB-4DF2-982A-5A159B150538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5E60-24CC-4173-8143-2420B71004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44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2040-5CCB-4DF2-982A-5A159B150538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5E60-24CC-4173-8143-2420B71004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16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2040-5CCB-4DF2-982A-5A159B150538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5E60-24CC-4173-8143-2420B71004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39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2040-5CCB-4DF2-982A-5A159B150538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5E60-24CC-4173-8143-2420B71004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80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2040-5CCB-4DF2-982A-5A159B150538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5E60-24CC-4173-8143-2420B71004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69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42040-5CCB-4DF2-982A-5A159B150538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05E60-24CC-4173-8143-2420B71004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44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53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12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95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83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89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74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17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18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38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01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98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96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86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71030-WA0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047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josejabernal@gmail.com</dc:creator>
  <cp:lastModifiedBy>josejabernal@gmail.com</cp:lastModifiedBy>
  <cp:revision>1</cp:revision>
  <dcterms:created xsi:type="dcterms:W3CDTF">2018-09-30T21:37:48Z</dcterms:created>
  <dcterms:modified xsi:type="dcterms:W3CDTF">2018-09-30T21:38:26Z</dcterms:modified>
</cp:coreProperties>
</file>