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photoAlbum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09AA-DDE7-4594-8EF6-363DFB24797B}" type="datetimeFigureOut">
              <a:rPr lang="es-ES" smtClean="0"/>
              <a:t>30/09/2018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F9E9-8538-4E19-A2EE-16A86BA9B0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215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09AA-DDE7-4594-8EF6-363DFB24797B}" type="datetimeFigureOut">
              <a:rPr lang="es-ES" smtClean="0"/>
              <a:t>30/09/2018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F9E9-8538-4E19-A2EE-16A86BA9B0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1802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09AA-DDE7-4594-8EF6-363DFB24797B}" type="datetimeFigureOut">
              <a:rPr lang="es-ES" smtClean="0"/>
              <a:t>30/09/2018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F9E9-8538-4E19-A2EE-16A86BA9B0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5802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09AA-DDE7-4594-8EF6-363DFB24797B}" type="datetimeFigureOut">
              <a:rPr lang="es-ES" smtClean="0"/>
              <a:t>30/09/2018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F9E9-8538-4E19-A2EE-16A86BA9B0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3604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09AA-DDE7-4594-8EF6-363DFB24797B}" type="datetimeFigureOut">
              <a:rPr lang="es-ES" smtClean="0"/>
              <a:t>30/09/2018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F9E9-8538-4E19-A2EE-16A86BA9B0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3504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09AA-DDE7-4594-8EF6-363DFB24797B}" type="datetimeFigureOut">
              <a:rPr lang="es-ES" smtClean="0"/>
              <a:t>30/09/2018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F9E9-8538-4E19-A2EE-16A86BA9B0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1541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09AA-DDE7-4594-8EF6-363DFB24797B}" type="datetimeFigureOut">
              <a:rPr lang="es-ES" smtClean="0"/>
              <a:t>30/09/2018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F9E9-8538-4E19-A2EE-16A86BA9B0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3341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09AA-DDE7-4594-8EF6-363DFB24797B}" type="datetimeFigureOut">
              <a:rPr lang="es-ES" smtClean="0"/>
              <a:t>30/09/2018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F9E9-8538-4E19-A2EE-16A86BA9B0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299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09AA-DDE7-4594-8EF6-363DFB24797B}" type="datetimeFigureOut">
              <a:rPr lang="es-ES" smtClean="0"/>
              <a:t>30/09/2018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F9E9-8538-4E19-A2EE-16A86BA9B0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6517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09AA-DDE7-4594-8EF6-363DFB24797B}" type="datetimeFigureOut">
              <a:rPr lang="es-ES" smtClean="0"/>
              <a:t>30/09/2018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F9E9-8538-4E19-A2EE-16A86BA9B0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087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09AA-DDE7-4594-8EF6-363DFB24797B}" type="datetimeFigureOut">
              <a:rPr lang="es-ES" smtClean="0"/>
              <a:t>30/09/2018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F9E9-8538-4E19-A2EE-16A86BA9B0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4514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409AA-DDE7-4594-8EF6-363DFB24797B}" type="datetimeFigureOut">
              <a:rPr lang="es-ES" smtClean="0"/>
              <a:t>30/09/2018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1F9E9-8538-4E19-A2EE-16A86BA9B0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8094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-20180321-WA00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5129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-20180321-WA00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9605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-20180321-WA00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9758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-20180321-WA00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772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-20180321-WA00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2975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-20180321-WA00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4792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-20180321-WA00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4110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-20180321-WA00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6114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-20180321-WA00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0127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-20180321-WA00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0989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-20180321-WA00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1868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-20180321-WA00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1660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-20180321-WA00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0539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-20180321-WA0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2373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-20180321-WA00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8889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-20180321-WA00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8619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-20180321-WA00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53171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Presentación en pantalla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josejabernal@gmail.com</dc:creator>
  <cp:lastModifiedBy>josejabernal@gmail.com</cp:lastModifiedBy>
  <cp:revision>1</cp:revision>
  <dcterms:created xsi:type="dcterms:W3CDTF">2018-09-30T21:32:49Z</dcterms:created>
  <dcterms:modified xsi:type="dcterms:W3CDTF">2018-09-30T21:33:15Z</dcterms:modified>
</cp:coreProperties>
</file>